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FFFA7-4354-48E7-A06D-4BC823EBC4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836EBD-3EAA-441A-8850-8A0AFAA50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ECB8E-87AE-4304-8A4F-B991AC30C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88FAB-384E-4736-920E-474D84A6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A30AC-CF24-4DF1-833B-0CF5ABA0E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018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F664C-1101-4CC6-A39F-EF73D6E4A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0CBD33-A1AB-4BD7-838B-43277E03D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2FDA6-62CD-49A8-BA2A-04D513D5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A206A-FC2F-4CF5-A549-36CA67B2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FD4B3-2452-49A7-8310-1122E38EB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96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59B492-AAF9-492F-9EA0-C5AAC7C976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DB6726-E664-455E-BDA8-0D0EA82D7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E6E69-E0BE-4A07-964A-8DBFFE2DF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18E34-603F-4415-8976-ECB1CB83F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A582A-0FAD-45EF-86BB-02A005EC6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039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CDB25-784C-428C-B320-2239F265D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A8EC5-E8CF-40FA-B8C4-2CCB7756E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029CC-E39B-414A-8EB4-873A0B8C5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17763-8D3A-44F1-951E-CDD3CE6D0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D2C95C-BFA6-4E7C-9E38-F069852B5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06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559B0-82B1-42A9-8DAA-D613DCBD4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C2246-6EAC-4F98-839C-E460ED15E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D3B52-45F4-4E26-8403-489C465E3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4F864-64D7-4B40-B359-7EE05DFA7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F0CE9-E6EF-442B-A435-9D7AE5683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942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06DB1-E3CC-4D89-91A0-50F02AE83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395B6-FCE3-41F8-8590-0A26D119E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578506-C940-4F53-9826-90616984F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8B6F8-5ED6-4B3F-B4E8-F1CC77B15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A56400-4B43-4397-9585-0103B647C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4D5DA-3ADA-4A82-B423-F0F2468C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76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E1AC3-D789-4BC3-82D3-41AC746C4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9A7B1D-C9E3-4565-8820-A4A64A5D5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53C9EE-1A71-4FE6-972E-978F53ACA8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F40324-7513-4157-BEC7-7609BA91A6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2A6AE6-3C47-48DA-BA5C-F0CECD17E7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59B154-F087-479A-9AB9-3936725F0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A8973F-DC22-41CF-B427-BD79227D6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363A53-ED75-435B-AC0F-284B6278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28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3D0BB-D667-45F1-B152-A9BE4E54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F99D3A-92AE-44CE-A387-756637A89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2C0813-128E-4AC3-847C-29EF895B5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A5C03A-4BE0-463E-A982-BC9F2B876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27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DCB0E2-304E-4A67-9CF3-704A7891C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92B2A3-1288-41A3-8E29-CB1161A74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395D6-38D5-4A6F-8DF7-88173F511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11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4DC6B-D04F-410F-8798-83AE45C51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15305-116B-41AD-BEE5-97E7F1F54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8720D-1BDB-4C25-B132-4D25E73D8F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7B543-2C37-451C-BA49-BD03F3382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FA640-880C-4294-A28D-2BED9FD8F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0B8950-83F1-4D75-AAC6-36FB6C8DE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453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4D484-6881-4ED0-8694-3D56EF201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F84830-01CA-4BB9-9240-0639F54035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3DFD8B-30D5-41AF-9278-9BADA73F7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4BC904-EF66-463F-88F9-65B98DC7A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3726E-5C7B-4393-A6E1-D28909462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1DA2B-15DB-4B88-9338-C8CC21D3D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133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577594-6BAE-43A9-9ADE-78EA0910E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FECD0-6E8C-4B3B-994C-48848154C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3DD0C-FEE5-4BFF-85A6-301E3E2E17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ACB0DC-C7E5-456D-8357-E9C3ADEF5617}" type="datetimeFigureOut">
              <a:rPr lang="en-US" smtClean="0"/>
              <a:t>9/17/2022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62E04-B1B6-4BEE-BA5B-039F3DE33C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4F5DB-6638-4F0A-8D9C-51F53B8235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C395E-F20A-45BF-9563-1280EA6E4A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725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DCA7E4-F7B6-4FAB-BE41-0AFB2EF0F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17" y="167930"/>
            <a:ext cx="5931383" cy="147289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6A3EAA-C275-427F-80C0-44C75CC676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658" t="19565" r="6657" b="34493"/>
          <a:stretch/>
        </p:blipFill>
        <p:spPr>
          <a:xfrm>
            <a:off x="164617" y="1719474"/>
            <a:ext cx="5931383" cy="187649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8BE5AC-8EA1-4124-82F4-A4D97E97D7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837" t="36811" r="30136" b="38551"/>
          <a:stretch/>
        </p:blipFill>
        <p:spPr>
          <a:xfrm>
            <a:off x="6440556" y="167930"/>
            <a:ext cx="1997766" cy="276114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98BA60-3623-4D4D-8904-174164BC08AA}"/>
              </a:ext>
            </a:extLst>
          </p:cNvPr>
          <p:cNvSpPr/>
          <p:nvPr/>
        </p:nvSpPr>
        <p:spPr>
          <a:xfrm>
            <a:off x="6569765" y="2235269"/>
            <a:ext cx="1321905" cy="7037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41F414-36C3-4048-9DCD-F6008EF3FF0A}"/>
              </a:ext>
            </a:extLst>
          </p:cNvPr>
          <p:cNvSpPr txBox="1"/>
          <p:nvPr/>
        </p:nvSpPr>
        <p:spPr>
          <a:xfrm>
            <a:off x="8802758" y="2435087"/>
            <a:ext cx="1809726" cy="3385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600" dirty="0"/>
              <a:t>Event based Trigger</a:t>
            </a:r>
            <a:endParaRPr lang="en-US" sz="16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2E418F1-99DC-45F6-BC5B-69589D70AAA9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891670" y="2587140"/>
            <a:ext cx="891208" cy="0"/>
          </a:xfrm>
          <a:prstGeom prst="straightConnector1">
            <a:avLst/>
          </a:prstGeom>
          <a:ln w="158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0918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3737F8-1DBC-40E4-B4BA-61EFA7E28D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23" t="23043" r="37880" b="42609"/>
          <a:stretch/>
        </p:blipFill>
        <p:spPr>
          <a:xfrm>
            <a:off x="248478" y="228600"/>
            <a:ext cx="5148470" cy="18628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3BD9F3-642C-4065-BB55-4B8404DA87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93" t="9131" r="10082" b="27971"/>
          <a:stretch/>
        </p:blipFill>
        <p:spPr>
          <a:xfrm>
            <a:off x="248478" y="2206487"/>
            <a:ext cx="5148470" cy="219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45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5A8A27-1102-4C2C-B55B-6D1354349B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421" r="22799" b="19999"/>
          <a:stretch/>
        </p:blipFill>
        <p:spPr>
          <a:xfrm>
            <a:off x="139148" y="705676"/>
            <a:ext cx="8835887" cy="390010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6A9D9B-A26D-49F2-B730-D273B76068B2}"/>
              </a:ext>
            </a:extLst>
          </p:cNvPr>
          <p:cNvSpPr txBox="1"/>
          <p:nvPr/>
        </p:nvSpPr>
        <p:spPr>
          <a:xfrm>
            <a:off x="139148" y="129208"/>
            <a:ext cx="3351623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/>
              <a:t>Different ways of creating triggers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8066B3-71C9-4EE7-AA42-54EFD6DB1206}"/>
              </a:ext>
            </a:extLst>
          </p:cNvPr>
          <p:cNvSpPr/>
          <p:nvPr/>
        </p:nvSpPr>
        <p:spPr>
          <a:xfrm>
            <a:off x="8070574" y="1540566"/>
            <a:ext cx="596348" cy="25841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25C576-EB84-4010-848A-4A288B3C9D3A}"/>
              </a:ext>
            </a:extLst>
          </p:cNvPr>
          <p:cNvSpPr/>
          <p:nvPr/>
        </p:nvSpPr>
        <p:spPr>
          <a:xfrm>
            <a:off x="8299174" y="1908313"/>
            <a:ext cx="367748" cy="347869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954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3F251D-1EDF-4288-8C11-8913F590EA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276" r="6739" b="13768"/>
          <a:stretch/>
        </p:blipFill>
        <p:spPr>
          <a:xfrm>
            <a:off x="168965" y="198783"/>
            <a:ext cx="10923105" cy="441125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888848D-E94D-40CD-B355-F0192336F35E}"/>
              </a:ext>
            </a:extLst>
          </p:cNvPr>
          <p:cNvSpPr/>
          <p:nvPr/>
        </p:nvSpPr>
        <p:spPr>
          <a:xfrm>
            <a:off x="168965" y="1381539"/>
            <a:ext cx="397565" cy="38762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447C9D0-E2FF-4EC7-97FE-FB6B7A1FBAA4}"/>
              </a:ext>
            </a:extLst>
          </p:cNvPr>
          <p:cNvSpPr/>
          <p:nvPr/>
        </p:nvSpPr>
        <p:spPr>
          <a:xfrm>
            <a:off x="655982" y="2763079"/>
            <a:ext cx="834887" cy="2484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C117CF-6B83-422C-9467-72D347A0EF6C}"/>
              </a:ext>
            </a:extLst>
          </p:cNvPr>
          <p:cNvSpPr/>
          <p:nvPr/>
        </p:nvSpPr>
        <p:spPr>
          <a:xfrm>
            <a:off x="6718851" y="4313582"/>
            <a:ext cx="815009" cy="20872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D5AEC90-B337-4668-9874-4035177FEAC7}"/>
              </a:ext>
            </a:extLst>
          </p:cNvPr>
          <p:cNvSpPr/>
          <p:nvPr/>
        </p:nvSpPr>
        <p:spPr>
          <a:xfrm>
            <a:off x="1679713" y="2713383"/>
            <a:ext cx="367748" cy="347869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9DF738F-81C2-422B-A9FE-D941F5A540F1}"/>
              </a:ext>
            </a:extLst>
          </p:cNvPr>
          <p:cNvSpPr/>
          <p:nvPr/>
        </p:nvSpPr>
        <p:spPr>
          <a:xfrm>
            <a:off x="7742583" y="4244008"/>
            <a:ext cx="367748" cy="347869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430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F6B0CA-F0FD-47B9-817A-C35C14503E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27" r="22799" b="20000"/>
          <a:stretch/>
        </p:blipFill>
        <p:spPr>
          <a:xfrm>
            <a:off x="208722" y="198782"/>
            <a:ext cx="8666921" cy="410923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A9599E3-8F3E-40B1-B8E3-0E95C5DF6A41}"/>
              </a:ext>
            </a:extLst>
          </p:cNvPr>
          <p:cNvSpPr/>
          <p:nvPr/>
        </p:nvSpPr>
        <p:spPr>
          <a:xfrm>
            <a:off x="208722" y="815009"/>
            <a:ext cx="367748" cy="37768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AD24B0-FF56-411B-9BB0-401496889AB7}"/>
              </a:ext>
            </a:extLst>
          </p:cNvPr>
          <p:cNvSpPr/>
          <p:nvPr/>
        </p:nvSpPr>
        <p:spPr>
          <a:xfrm>
            <a:off x="795131" y="1391478"/>
            <a:ext cx="1023730" cy="26835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648E97-4AAD-40C4-9E2D-AE777DB7F5D9}"/>
              </a:ext>
            </a:extLst>
          </p:cNvPr>
          <p:cNvSpPr/>
          <p:nvPr/>
        </p:nvSpPr>
        <p:spPr>
          <a:xfrm>
            <a:off x="8010940" y="775254"/>
            <a:ext cx="874642" cy="26835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4925A2-61B6-495F-98BA-8475BC336968}"/>
              </a:ext>
            </a:extLst>
          </p:cNvPr>
          <p:cNvSpPr/>
          <p:nvPr/>
        </p:nvSpPr>
        <p:spPr>
          <a:xfrm>
            <a:off x="8010940" y="1043610"/>
            <a:ext cx="874642" cy="26835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2C102A-6D60-4291-80EE-BBEC3703F3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027" t="15218" r="17255" b="6231"/>
          <a:stretch/>
        </p:blipFill>
        <p:spPr>
          <a:xfrm>
            <a:off x="8955155" y="198782"/>
            <a:ext cx="2577751" cy="4109237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49797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1F36EB-2DE8-420C-8542-74FB55FC8B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" t="15073" r="1522" b="42754"/>
          <a:stretch/>
        </p:blipFill>
        <p:spPr>
          <a:xfrm>
            <a:off x="135836" y="228601"/>
            <a:ext cx="11423373" cy="276326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054110C-BE31-4D2F-92D3-D5F0EC1CF013}"/>
              </a:ext>
            </a:extLst>
          </p:cNvPr>
          <p:cNvSpPr/>
          <p:nvPr/>
        </p:nvSpPr>
        <p:spPr>
          <a:xfrm>
            <a:off x="145776" y="1311964"/>
            <a:ext cx="331302" cy="34787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8F1617-5F99-41F8-B9EF-9668368146EF}"/>
              </a:ext>
            </a:extLst>
          </p:cNvPr>
          <p:cNvSpPr/>
          <p:nvPr/>
        </p:nvSpPr>
        <p:spPr>
          <a:xfrm>
            <a:off x="546653" y="1003851"/>
            <a:ext cx="1023730" cy="26835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490B56-CC20-4750-A525-0D5378A45E27}"/>
              </a:ext>
            </a:extLst>
          </p:cNvPr>
          <p:cNvSpPr/>
          <p:nvPr/>
        </p:nvSpPr>
        <p:spPr>
          <a:xfrm>
            <a:off x="2494722" y="616225"/>
            <a:ext cx="606287" cy="24847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379468-6897-412F-950A-14C43CDDDC92}"/>
              </a:ext>
            </a:extLst>
          </p:cNvPr>
          <p:cNvSpPr/>
          <p:nvPr/>
        </p:nvSpPr>
        <p:spPr>
          <a:xfrm>
            <a:off x="2827682" y="2256181"/>
            <a:ext cx="8194813" cy="24847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76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11</Words>
  <Application>Microsoft Office PowerPoint</Application>
  <PresentationFormat>Widescreen</PresentationFormat>
  <Paragraphs>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11</cp:revision>
  <dcterms:created xsi:type="dcterms:W3CDTF">2022-09-07T13:50:57Z</dcterms:created>
  <dcterms:modified xsi:type="dcterms:W3CDTF">2022-09-17T08:15:36Z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2022-09-07T13:50:57Z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976f9e63-0ca0-40d3-a467-f6e387087e59</vt:lpwstr>
  </property>
  <property fmtid="{D5CDD505-2E9C-101B-9397-08002B2CF9AE}" pid="8" name="MSIP_Label_19540963-e559-4020-8a90-fe8a502c2801_ContentBits">
    <vt:lpwstr>0</vt:lpwstr>
  </property>
</Properties>
</file>

<file path=docProps/thumbnail.jpeg>
</file>